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616360-1413-45D8-B7A4-BA895979FE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dirty="0">
                <a:latin typeface="Arial" panose="020B0604020202020204" pitchFamily="34" charset="0"/>
                <a:cs typeface="Arial" panose="020B0604020202020204" pitchFamily="34" charset="0"/>
              </a:rPr>
              <a:t>L’ACQUA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FCACCD-CB9B-4EB2-AD87-1960073EA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09998"/>
            <a:ext cx="8689976" cy="2608557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 PULITA FONTE DI VITA </a:t>
            </a:r>
          </a:p>
          <a:p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 INQUINATA VITA NEGATA</a:t>
            </a:r>
          </a:p>
        </p:txBody>
      </p:sp>
      <p:pic>
        <p:nvPicPr>
          <p:cNvPr id="5" name="WhatsApp Audio 2021-03-18 at 12.39.49 (1)">
            <a:hlinkClick r:id="" action="ppaction://media"/>
            <a:extLst>
              <a:ext uri="{FF2B5EF4-FFF2-40B4-BE49-F238E27FC236}">
                <a16:creationId xmlns:a16="http://schemas.microsoft.com/office/drawing/2014/main" id="{286DEF2D-3FEC-4CBA-997F-8595D421C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045" y="6087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C903F5E-5440-4D64-8CFD-229CC58E5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168956" y="356195"/>
            <a:ext cx="4121471" cy="500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7617E0-E87E-4EEC-B12C-F0AB67165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4158"/>
          <a:stretch/>
        </p:blipFill>
        <p:spPr>
          <a:xfrm>
            <a:off x="6458341" y="1264877"/>
            <a:ext cx="5143500" cy="4692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04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A81379-64D5-405D-A4EC-6E776568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312" y="1284313"/>
            <a:ext cx="7787375" cy="4289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991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C5F7ED-DDD6-4228-A736-C26F0D78C953}"/>
              </a:ext>
            </a:extLst>
          </p:cNvPr>
          <p:cNvSpPr txBox="1"/>
          <p:nvPr/>
        </p:nvSpPr>
        <p:spPr>
          <a:xfrm>
            <a:off x="628007" y="2828835"/>
            <a:ext cx="14079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9623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A22AA-18D0-4FCF-9106-513221CE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97" y="671783"/>
            <a:ext cx="10364451" cy="4761351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istituto comprensivo terranova da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sibari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classe 1 sez. b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studenti: 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rumanò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cosmo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campolongo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antonio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milito giulio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fusaro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emanuele</a:t>
            </a:r>
            <a:b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</a:b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guagliardi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demetrio</a:t>
            </a:r>
            <a:endParaRPr lang="it-IT" dirty="0">
              <a:solidFill>
                <a:schemeClr val="bg2">
                  <a:lumMod val="50000"/>
                </a:schemeClr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FF497-422B-4D69-8E03-784533E4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DIFFERENZE DELL’ACQUA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9008A1-4D4C-43BB-99A6-00A6EEAC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4408" y="2214694"/>
            <a:ext cx="4881804" cy="836318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SPRECO D’ACQUA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177DB25-232D-4473-A014-9E02F38648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365125" y="3051012"/>
            <a:ext cx="4769545" cy="2740025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D93012-6306-4709-B384-FB39ED7F7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F2E4656-67BC-4D84-9580-B9468E2AF20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6396420" y="3051012"/>
            <a:ext cx="4881803" cy="2740024"/>
          </a:xfrm>
          <a:prstGeom prst="rect">
            <a:avLst/>
          </a:prstGeom>
        </p:spPr>
      </p:pic>
      <p:pic>
        <p:nvPicPr>
          <p:cNvPr id="9" name="WhatsApp Audio 2021-03-06 at 14.05.26">
            <a:hlinkClick r:id="" action="ppaction://media"/>
            <a:extLst>
              <a:ext uri="{FF2B5EF4-FFF2-40B4-BE49-F238E27FC236}">
                <a16:creationId xmlns:a16="http://schemas.microsoft.com/office/drawing/2014/main" id="{B93EDB57-F313-4FD6-8420-3C8CA6A46F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514" y="5934683"/>
            <a:ext cx="609600" cy="6096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8F991315-E818-41E9-BD2A-9C042265BF99}"/>
              </a:ext>
            </a:extLst>
          </p:cNvPr>
          <p:cNvSpPr txBox="1">
            <a:spLocks/>
          </p:cNvSpPr>
          <p:nvPr/>
        </p:nvSpPr>
        <p:spPr>
          <a:xfrm>
            <a:off x="913774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DIFFERENZE DELL’ACQUA</a:t>
            </a:r>
          </a:p>
        </p:txBody>
      </p:sp>
    </p:spTree>
    <p:extLst>
      <p:ext uri="{BB962C8B-B14F-4D97-AF65-F5344CB8AC3E}">
        <p14:creationId xmlns:p14="http://schemas.microsoft.com/office/powerpoint/2010/main" val="3929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F91D6-B7A1-4DA0-B0C1-5CE2A93E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2368"/>
            <a:ext cx="10364452" cy="2511835"/>
          </a:xfrm>
        </p:spPr>
        <p:txBody>
          <a:bodyPr/>
          <a:lstStyle/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In una goccia d’acqua si trovano tutti i segreti degli oceani</a:t>
            </a:r>
            <a:b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senza acqua non c’è vita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C50FED-CC15-41B1-A344-4A97D7E49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033" y="3643476"/>
            <a:ext cx="8224308" cy="1140644"/>
          </a:xfrm>
        </p:spPr>
        <p:txBody>
          <a:bodyPr>
            <a:noAutofit/>
          </a:bodyPr>
          <a:lstStyle/>
          <a:p>
            <a:pPr algn="just"/>
            <a:r>
              <a:rPr lang="it-IT" sz="2000" cap="none" dirty="0">
                <a:latin typeface="Arial" panose="020B0604020202020204" pitchFamily="34" charset="0"/>
                <a:cs typeface="Arial" panose="020B0604020202020204" pitchFamily="34" charset="0"/>
              </a:rPr>
              <a:t>Lo spreco dell'acqua in casa ha conseguenze importanti sull'ecosistema e sull'ambiente. così facendo si potrebbero risparmiare circa 2.500 litri di acqua per persona all'anno. prediligi la doccia al bagno. il motivo è semplice: per una doccia servono circa 15 litri di acqua, mentre per il bagno 20.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FF656CAF-5610-493B-9438-73EA4BEAC0C6}"/>
              </a:ext>
            </a:extLst>
          </p:cNvPr>
          <p:cNvSpPr/>
          <p:nvPr/>
        </p:nvSpPr>
        <p:spPr>
          <a:xfrm rot="435213">
            <a:off x="138966" y="1341655"/>
            <a:ext cx="1123767" cy="2642094"/>
          </a:xfrm>
          <a:prstGeom prst="curv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32324-661A-4094-BFF3-24FCCEDF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78" y="173756"/>
            <a:ext cx="11668843" cy="2591764"/>
          </a:xfrm>
        </p:spPr>
        <p:txBody>
          <a:bodyPr>
            <a:normAutofit/>
          </a:bodyPr>
          <a:lstStyle/>
          <a:p>
            <a:pPr algn="l"/>
            <a: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  <a:t>Le regole per non sprecare acqua:</a:t>
            </a:r>
            <a:b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  <a:t>1)chiudere il rubinetto quando ci laviamo i denti;</a:t>
            </a:r>
            <a:b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  <a:t>2)preferiamo la doccia al bagno;</a:t>
            </a:r>
            <a:b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  <a:t>3)controlliamo le perdite perché possiamo perdere 9.000 litri d’acqua;</a:t>
            </a:r>
            <a:b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cap="none" dirty="0">
                <a:latin typeface="Arial" panose="020B0604020202020204" pitchFamily="34" charset="0"/>
                <a:cs typeface="Arial" panose="020B0604020202020204" pitchFamily="34" charset="0"/>
              </a:rPr>
              <a:t>4)segnaliamo le perdite d’acqua.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649C4C9-5348-4B27-A714-E9A1457515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999664"/>
            <a:ext cx="5105400" cy="3395091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1127F63-0310-4C7F-BD4D-0866459DACB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2" y="3065874"/>
            <a:ext cx="5105400" cy="32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526DE4-8BD4-4F91-A3B8-3B5A3357E9EA}"/>
              </a:ext>
            </a:extLst>
          </p:cNvPr>
          <p:cNvSpPr txBox="1"/>
          <p:nvPr/>
        </p:nvSpPr>
        <p:spPr>
          <a:xfrm>
            <a:off x="3345032" y="142042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Il mondo nel 2050: un pianeta che avrà sete!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AD3BEA-53A5-49E7-BB48-5AC579FE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5" y="2064466"/>
            <a:ext cx="6065297" cy="36766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2DFFB4-8F62-4304-B041-36975BE971F6}"/>
              </a:ext>
            </a:extLst>
          </p:cNvPr>
          <p:cNvSpPr txBox="1"/>
          <p:nvPr/>
        </p:nvSpPr>
        <p:spPr>
          <a:xfrm>
            <a:off x="6826928" y="2009965"/>
            <a:ext cx="39487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L'incremento della popolazione avrà conseguenze notevoli. I tassi di natalità tenderanno a decrescere. La popolazione globale del 2050 sarà quindi mediamente più anziana rispetto a quella di oggi. Le aree dove la popolazione non aumenta sono condizionate non solo dalla bassa natalità, ma anche da migrazioni legate, sempre più spesso, a questioni ambientali.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CC5CE35C-1151-46C9-AC23-21BBF5D87A71}"/>
              </a:ext>
            </a:extLst>
          </p:cNvPr>
          <p:cNvSpPr/>
          <p:nvPr/>
        </p:nvSpPr>
        <p:spPr>
          <a:xfrm rot="18633969">
            <a:off x="9897489" y="-34809"/>
            <a:ext cx="673571" cy="2508138"/>
          </a:xfrm>
          <a:prstGeom prst="curved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5B790B-F451-4700-A5B3-FAD926DB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64" y="618517"/>
            <a:ext cx="10364451" cy="159617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Non permettiamo che succeda questo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C94B1AA-3936-49BD-96E8-8BF14E4BD6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38062" y="2120446"/>
            <a:ext cx="9538030" cy="42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3B043-5274-4C15-9C72-F01C8DC2F84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Non dobbiamo seguire gli esempi di queste persone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835E4B9-8D34-4E6D-B814-6D25C7F0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0" y="2518612"/>
            <a:ext cx="4540268" cy="32836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84B6CEB-D2A7-4207-91CC-1563AE207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51" y="2214694"/>
            <a:ext cx="5416875" cy="42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186FD-1247-4829-9FA2-75266468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L’ACQUA è UN BENE PREZIOSO TUTELIAMOLO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7FBBA1E-FA9B-45A9-AF1F-A02A79E287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24436" y="2214694"/>
            <a:ext cx="6543128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7AFDBE-60AE-4568-BA33-C1F2B427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6" y="704636"/>
            <a:ext cx="5486399" cy="4119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52A82A-B42C-4ED6-B3B2-AB37F4EA0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"/>
          <a:stretch/>
        </p:blipFill>
        <p:spPr>
          <a:xfrm>
            <a:off x="6199575" y="1635399"/>
            <a:ext cx="5800568" cy="4119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23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260</TotalTime>
  <Words>261</Words>
  <Application>Microsoft Office PowerPoint</Application>
  <PresentationFormat>Widescreen</PresentationFormat>
  <Paragraphs>17</Paragraphs>
  <Slides>13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Bodoni MT Black</vt:lpstr>
      <vt:lpstr>Tw Cen MT</vt:lpstr>
      <vt:lpstr>Goccia</vt:lpstr>
      <vt:lpstr>L’ACQUA</vt:lpstr>
      <vt:lpstr>LE DIFFERENZE DELL’ACQUA</vt:lpstr>
      <vt:lpstr>In una goccia d’acqua si trovano tutti i segreti degli oceani senza acqua non c’è vita</vt:lpstr>
      <vt:lpstr>Le regole per non sprecare acqua: 1)chiudere il rubinetto quando ci laviamo i denti; 2)preferiamo la doccia al bagno; 3)controlliamo le perdite perché possiamo perdere 9.000 litri d’acqua; 4)segnaliamo le perdite d’acqua.</vt:lpstr>
      <vt:lpstr>Presentazione standard di PowerPoint</vt:lpstr>
      <vt:lpstr>Non permettiamo che succeda questo</vt:lpstr>
      <vt:lpstr>Non dobbiamo seguire gli esempi di queste persone</vt:lpstr>
      <vt:lpstr>L’ACQUA è UN BENE PREZIOSO TUTELIAMOLO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istituto comprensivo terranova da sibari  classe 1 sez. b studenti:  rumanò cosmo campolongo antonio milito giulio fusaro emanuele guagliardi demetrio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L’ACQUA</dc:title>
  <dc:creator>STUDIO CAMPOLONGO</dc:creator>
  <cp:lastModifiedBy>Daniele Campolongo</cp:lastModifiedBy>
  <cp:revision>22</cp:revision>
  <dcterms:created xsi:type="dcterms:W3CDTF">2021-03-05T14:31:58Z</dcterms:created>
  <dcterms:modified xsi:type="dcterms:W3CDTF">2021-03-18T15:00:39Z</dcterms:modified>
</cp:coreProperties>
</file>